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6F59B4-C7E7-4167-80B0-610BAA72F1D3}" v="103" dt="2026-01-21T16:24:00.8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nya M" userId="322870d20bd90bc4" providerId="LiveId" clId="{E539DB93-CB71-459B-B3C3-CE279317B479}"/>
    <pc:docChg chg="custSel modSld modMainMaster">
      <pc:chgData name="Saranya M" userId="322870d20bd90bc4" providerId="LiveId" clId="{E539DB93-CB71-459B-B3C3-CE279317B479}" dt="2026-01-21T16:24:00.872" v="211"/>
      <pc:docMkLst>
        <pc:docMk/>
      </pc:docMkLst>
      <pc:sldChg chg="addSp delSp modSp mod modTransition delAnim modAnim">
        <pc:chgData name="Saranya M" userId="322870d20bd90bc4" providerId="LiveId" clId="{E539DB93-CB71-459B-B3C3-CE279317B479}" dt="2026-01-21T16:24:00.872" v="211"/>
        <pc:sldMkLst>
          <pc:docMk/>
          <pc:sldMk cId="0" sldId="256"/>
        </pc:sldMkLst>
        <pc:spChg chg="mod">
          <ac:chgData name="Saranya M" userId="322870d20bd90bc4" providerId="LiveId" clId="{E539DB93-CB71-459B-B3C3-CE279317B479}" dt="2026-01-21T14:40:58.891" v="109" actId="20577"/>
          <ac:spMkLst>
            <pc:docMk/>
            <pc:sldMk cId="0" sldId="256"/>
            <ac:spMk id="7" creationId="{BFFAFDA0-B745-9784-7E65-5FA096B2A365}"/>
          </ac:spMkLst>
        </pc:spChg>
        <pc:picChg chg="add del mod">
          <ac:chgData name="Saranya M" userId="322870d20bd90bc4" providerId="LiveId" clId="{E539DB93-CB71-459B-B3C3-CE279317B479}" dt="2026-01-21T16:22:40.725" v="209" actId="478"/>
          <ac:picMkLst>
            <pc:docMk/>
            <pc:sldMk cId="0" sldId="256"/>
            <ac:picMk id="3" creationId="{E9A7BB6C-B78D-B15C-14B7-0C9EF7600482}"/>
          </ac:picMkLst>
        </pc:picChg>
        <pc:picChg chg="mod">
          <ac:chgData name="Saranya M" userId="322870d20bd90bc4" providerId="LiveId" clId="{E539DB93-CB71-459B-B3C3-CE279317B479}" dt="2026-01-21T16:23:53.947" v="210" actId="1076"/>
          <ac:picMkLst>
            <pc:docMk/>
            <pc:sldMk cId="0" sldId="256"/>
            <ac:picMk id="4" creationId="{A8FA8CAE-F19E-BCB4-1829-AA4E625A0622}"/>
          </ac:picMkLst>
        </pc:picChg>
        <pc:picChg chg="add del mod">
          <ac:chgData name="Saranya M" userId="322870d20bd90bc4" providerId="LiveId" clId="{E539DB93-CB71-459B-B3C3-CE279317B479}" dt="2026-01-21T06:40:38.102" v="74" actId="21"/>
          <ac:picMkLst>
            <pc:docMk/>
            <pc:sldMk cId="0" sldId="256"/>
            <ac:picMk id="6" creationId="{F7CA2DDB-64EB-E824-EE46-776E8999D981}"/>
          </ac:picMkLst>
        </pc:picChg>
      </pc:sldChg>
      <pc:sldChg chg="addSp delSp modSp mod modTransition delAnim modAnim">
        <pc:chgData name="Saranya M" userId="322870d20bd90bc4" providerId="LiveId" clId="{E539DB93-CB71-459B-B3C3-CE279317B479}" dt="2026-01-21T16:07:08.877" v="208"/>
        <pc:sldMkLst>
          <pc:docMk/>
          <pc:sldMk cId="0" sldId="257"/>
        </pc:sldMkLst>
        <pc:spChg chg="mod">
          <ac:chgData name="Saranya M" userId="322870d20bd90bc4" providerId="LiveId" clId="{E539DB93-CB71-459B-B3C3-CE279317B479}" dt="2026-01-20T14:11:00.520" v="36" actId="12"/>
          <ac:spMkLst>
            <pc:docMk/>
            <pc:sldMk cId="0" sldId="257"/>
            <ac:spMk id="4" creationId="{A286E897-DD4B-514C-D43C-DA8685B392CE}"/>
          </ac:spMkLst>
        </pc:spChg>
        <pc:picChg chg="add mod">
          <ac:chgData name="Saranya M" userId="322870d20bd90bc4" providerId="LiveId" clId="{E539DB93-CB71-459B-B3C3-CE279317B479}" dt="2026-01-21T14:48:41.120" v="142" actId="1076"/>
          <ac:picMkLst>
            <pc:docMk/>
            <pc:sldMk cId="0" sldId="257"/>
            <ac:picMk id="3" creationId="{359FFAEE-8CC8-3F91-7F84-9C4978F425D1}"/>
          </ac:picMkLst>
        </pc:picChg>
        <pc:picChg chg="add del mod">
          <ac:chgData name="Saranya M" userId="322870d20bd90bc4" providerId="LiveId" clId="{E539DB93-CB71-459B-B3C3-CE279317B479}" dt="2026-01-21T06:40:42.924" v="75" actId="478"/>
          <ac:picMkLst>
            <pc:docMk/>
            <pc:sldMk cId="0" sldId="257"/>
            <ac:picMk id="6" creationId="{73FA5B9C-47CA-F906-9B45-A749A1360CFB}"/>
          </ac:picMkLst>
        </pc:picChg>
      </pc:sldChg>
      <pc:sldChg chg="addSp delSp modSp mod modTransition delAnim modAnim">
        <pc:chgData name="Saranya M" userId="322870d20bd90bc4" providerId="LiveId" clId="{E539DB93-CB71-459B-B3C3-CE279317B479}" dt="2026-01-21T16:07:08.877" v="208"/>
        <pc:sldMkLst>
          <pc:docMk/>
          <pc:sldMk cId="0" sldId="258"/>
        </pc:sldMkLst>
        <pc:spChg chg="mod">
          <ac:chgData name="Saranya M" userId="322870d20bd90bc4" providerId="LiveId" clId="{E539DB93-CB71-459B-B3C3-CE279317B479}" dt="2026-01-20T14:25:34.610" v="65" actId="14100"/>
          <ac:spMkLst>
            <pc:docMk/>
            <pc:sldMk cId="0" sldId="258"/>
            <ac:spMk id="2" creationId="{00000000-0000-0000-0000-000000000000}"/>
          </ac:spMkLst>
        </pc:spChg>
        <pc:picChg chg="add del mod">
          <ac:chgData name="Saranya M" userId="322870d20bd90bc4" providerId="LiveId" clId="{E539DB93-CB71-459B-B3C3-CE279317B479}" dt="2026-01-21T15:10:08.901" v="175" actId="478"/>
          <ac:picMkLst>
            <pc:docMk/>
            <pc:sldMk cId="0" sldId="258"/>
            <ac:picMk id="4" creationId="{B2C7F8DE-6F53-316E-3B5B-486FC1357882}"/>
          </ac:picMkLst>
        </pc:picChg>
        <pc:picChg chg="mod">
          <ac:chgData name="Saranya M" userId="322870d20bd90bc4" providerId="LiveId" clId="{E539DB93-CB71-459B-B3C3-CE279317B479}" dt="2026-01-21T15:15:01.462" v="176" actId="1076"/>
          <ac:picMkLst>
            <pc:docMk/>
            <pc:sldMk cId="0" sldId="258"/>
            <ac:picMk id="5" creationId="{9D903C41-6F31-ADA1-5839-B3633DC0DE52}"/>
          </ac:picMkLst>
        </pc:picChg>
        <pc:picChg chg="add del mod">
          <ac:chgData name="Saranya M" userId="322870d20bd90bc4" providerId="LiveId" clId="{E539DB93-CB71-459B-B3C3-CE279317B479}" dt="2026-01-21T06:40:47.273" v="76" actId="478"/>
          <ac:picMkLst>
            <pc:docMk/>
            <pc:sldMk cId="0" sldId="258"/>
            <ac:picMk id="6" creationId="{0A9E950B-BE5D-CA06-5C50-95E8C426F13A}"/>
          </ac:picMkLst>
        </pc:picChg>
      </pc:sldChg>
      <pc:sldChg chg="addSp delSp modSp mod modTransition delAnim modAnim">
        <pc:chgData name="Saranya M" userId="322870d20bd90bc4" providerId="LiveId" clId="{E539DB93-CB71-459B-B3C3-CE279317B479}" dt="2026-01-21T16:07:08.877" v="208"/>
        <pc:sldMkLst>
          <pc:docMk/>
          <pc:sldMk cId="0" sldId="259"/>
        </pc:sldMkLst>
        <pc:picChg chg="add del mod">
          <ac:chgData name="Saranya M" userId="322870d20bd90bc4" providerId="LiveId" clId="{E539DB93-CB71-459B-B3C3-CE279317B479}" dt="2026-01-21T15:15:15.945" v="179" actId="478"/>
          <ac:picMkLst>
            <pc:docMk/>
            <pc:sldMk cId="0" sldId="259"/>
            <ac:picMk id="4" creationId="{58C6386C-A17D-9FC0-C553-66720DE07E03}"/>
          </ac:picMkLst>
        </pc:picChg>
        <pc:picChg chg="mod">
          <ac:chgData name="Saranya M" userId="322870d20bd90bc4" providerId="LiveId" clId="{E539DB93-CB71-459B-B3C3-CE279317B479}" dt="2026-01-21T15:17:02.815" v="180" actId="1076"/>
          <ac:picMkLst>
            <pc:docMk/>
            <pc:sldMk cId="0" sldId="259"/>
            <ac:picMk id="5" creationId="{6E1B9EAE-ACFD-F47E-64CD-79DFAB74E382}"/>
          </ac:picMkLst>
        </pc:picChg>
      </pc:sldChg>
      <pc:sldChg chg="modSp mod modTransition modAnim">
        <pc:chgData name="Saranya M" userId="322870d20bd90bc4" providerId="LiveId" clId="{E539DB93-CB71-459B-B3C3-CE279317B479}" dt="2026-01-21T16:07:08.877" v="208"/>
        <pc:sldMkLst>
          <pc:docMk/>
          <pc:sldMk cId="0" sldId="260"/>
        </pc:sldMkLst>
        <pc:picChg chg="mod">
          <ac:chgData name="Saranya M" userId="322870d20bd90bc4" providerId="LiveId" clId="{E539DB93-CB71-459B-B3C3-CE279317B479}" dt="2026-01-21T15:25:34.718" v="183" actId="1076"/>
          <ac:picMkLst>
            <pc:docMk/>
            <pc:sldMk cId="0" sldId="260"/>
            <ac:picMk id="3" creationId="{DAC111F5-0F05-4CE8-C84D-D76C202D8DE8}"/>
          </ac:picMkLst>
        </pc:picChg>
      </pc:sldChg>
      <pc:sldChg chg="modSp mod modTransition modAnim">
        <pc:chgData name="Saranya M" userId="322870d20bd90bc4" providerId="LiveId" clId="{E539DB93-CB71-459B-B3C3-CE279317B479}" dt="2026-01-21T16:07:08.877" v="208"/>
        <pc:sldMkLst>
          <pc:docMk/>
          <pc:sldMk cId="0" sldId="261"/>
        </pc:sldMkLst>
        <pc:picChg chg="mod">
          <ac:chgData name="Saranya M" userId="322870d20bd90bc4" providerId="LiveId" clId="{E539DB93-CB71-459B-B3C3-CE279317B479}" dt="2026-01-21T15:28:11.750" v="186" actId="1076"/>
          <ac:picMkLst>
            <pc:docMk/>
            <pc:sldMk cId="0" sldId="261"/>
            <ac:picMk id="3" creationId="{0C3F8375-7880-4623-1CB9-88C509A8E473}"/>
          </ac:picMkLst>
        </pc:picChg>
      </pc:sldChg>
      <pc:sldChg chg="modSp mod modTransition modAnim">
        <pc:chgData name="Saranya M" userId="322870d20bd90bc4" providerId="LiveId" clId="{E539DB93-CB71-459B-B3C3-CE279317B479}" dt="2026-01-21T16:07:08.877" v="208"/>
        <pc:sldMkLst>
          <pc:docMk/>
          <pc:sldMk cId="0" sldId="262"/>
        </pc:sldMkLst>
        <pc:picChg chg="mod">
          <ac:chgData name="Saranya M" userId="322870d20bd90bc4" providerId="LiveId" clId="{E539DB93-CB71-459B-B3C3-CE279317B479}" dt="2026-01-21T15:37:04.726" v="189" actId="1076"/>
          <ac:picMkLst>
            <pc:docMk/>
            <pc:sldMk cId="0" sldId="262"/>
            <ac:picMk id="5" creationId="{5EBB46F0-C8CE-EBC7-DB2A-4D9BB7065F6D}"/>
          </ac:picMkLst>
        </pc:picChg>
      </pc:sldChg>
      <pc:sldChg chg="addSp delSp modSp mod modTransition modAnim">
        <pc:chgData name="Saranya M" userId="322870d20bd90bc4" providerId="LiveId" clId="{E539DB93-CB71-459B-B3C3-CE279317B479}" dt="2026-01-21T16:07:08.877" v="208"/>
        <pc:sldMkLst>
          <pc:docMk/>
          <pc:sldMk cId="0" sldId="263"/>
        </pc:sldMkLst>
        <pc:spChg chg="add del mod">
          <ac:chgData name="Saranya M" userId="322870d20bd90bc4" providerId="LiveId" clId="{E539DB93-CB71-459B-B3C3-CE279317B479}" dt="2026-01-21T14:42:06.614" v="111" actId="931"/>
          <ac:spMkLst>
            <pc:docMk/>
            <pc:sldMk cId="0" sldId="263"/>
            <ac:spMk id="4" creationId="{EB555E6B-CD86-74AA-7B09-2FE3AF62111E}"/>
          </ac:spMkLst>
        </pc:spChg>
        <pc:picChg chg="del">
          <ac:chgData name="Saranya M" userId="322870d20bd90bc4" providerId="LiveId" clId="{E539DB93-CB71-459B-B3C3-CE279317B479}" dt="2026-01-21T14:41:46.391" v="110" actId="478"/>
          <ac:picMkLst>
            <pc:docMk/>
            <pc:sldMk cId="0" sldId="263"/>
            <ac:picMk id="5" creationId="{3670C811-5FAF-E400-0E5C-4C4F853893CC}"/>
          </ac:picMkLst>
        </pc:picChg>
        <pc:picChg chg="add mod">
          <ac:chgData name="Saranya M" userId="322870d20bd90bc4" providerId="LiveId" clId="{E539DB93-CB71-459B-B3C3-CE279317B479}" dt="2026-01-21T14:42:27.697" v="116" actId="14100"/>
          <ac:picMkLst>
            <pc:docMk/>
            <pc:sldMk cId="0" sldId="263"/>
            <ac:picMk id="7" creationId="{0B59DD44-7005-18AA-7219-028B4C82D098}"/>
          </ac:picMkLst>
        </pc:picChg>
        <pc:picChg chg="add mod">
          <ac:chgData name="Saranya M" userId="322870d20bd90bc4" providerId="LiveId" clId="{E539DB93-CB71-459B-B3C3-CE279317B479}" dt="2026-01-21T14:51:15.152" v="148" actId="1076"/>
          <ac:picMkLst>
            <pc:docMk/>
            <pc:sldMk cId="0" sldId="263"/>
            <ac:picMk id="8" creationId="{84E78939-28DA-E2C0-939E-CD8643114832}"/>
          </ac:picMkLst>
        </pc:picChg>
      </pc:sldChg>
      <pc:sldChg chg="addSp delSp modSp mod modTransition modAnim">
        <pc:chgData name="Saranya M" userId="322870d20bd90bc4" providerId="LiveId" clId="{E539DB93-CB71-459B-B3C3-CE279317B479}" dt="2026-01-21T16:07:08.877" v="208"/>
        <pc:sldMkLst>
          <pc:docMk/>
          <pc:sldMk cId="0" sldId="264"/>
        </pc:sldMkLst>
        <pc:spChg chg="add del mod">
          <ac:chgData name="Saranya M" userId="322870d20bd90bc4" providerId="LiveId" clId="{E539DB93-CB71-459B-B3C3-CE279317B479}" dt="2026-01-21T14:42:54.798" v="118" actId="931"/>
          <ac:spMkLst>
            <pc:docMk/>
            <pc:sldMk cId="0" sldId="264"/>
            <ac:spMk id="4" creationId="{69BC814D-3DF4-1AAF-A440-2CB4BF68F278}"/>
          </ac:spMkLst>
        </pc:spChg>
        <pc:picChg chg="del">
          <ac:chgData name="Saranya M" userId="322870d20bd90bc4" providerId="LiveId" clId="{E539DB93-CB71-459B-B3C3-CE279317B479}" dt="2026-01-21T14:42:37.458" v="117" actId="478"/>
          <ac:picMkLst>
            <pc:docMk/>
            <pc:sldMk cId="0" sldId="264"/>
            <ac:picMk id="6" creationId="{84C0D028-3094-EFF0-7C5A-104C7C233BE1}"/>
          </ac:picMkLst>
        </pc:picChg>
        <pc:picChg chg="add mod">
          <ac:chgData name="Saranya M" userId="322870d20bd90bc4" providerId="LiveId" clId="{E539DB93-CB71-459B-B3C3-CE279317B479}" dt="2026-01-21T14:43:08.828" v="122" actId="14100"/>
          <ac:picMkLst>
            <pc:docMk/>
            <pc:sldMk cId="0" sldId="264"/>
            <ac:picMk id="7" creationId="{7B787BB9-B805-55A6-2F18-8A3A02C71185}"/>
          </ac:picMkLst>
        </pc:picChg>
        <pc:picChg chg="add mod">
          <ac:chgData name="Saranya M" userId="322870d20bd90bc4" providerId="LiveId" clId="{E539DB93-CB71-459B-B3C3-CE279317B479}" dt="2026-01-21T14:51:58.077" v="150" actId="1076"/>
          <ac:picMkLst>
            <pc:docMk/>
            <pc:sldMk cId="0" sldId="264"/>
            <ac:picMk id="8" creationId="{6CC4BF86-52E9-A3E0-C32D-3E8C7FE42550}"/>
          </ac:picMkLst>
        </pc:picChg>
      </pc:sldChg>
      <pc:sldChg chg="addSp delSp modSp mod modTransition modAnim">
        <pc:chgData name="Saranya M" userId="322870d20bd90bc4" providerId="LiveId" clId="{E539DB93-CB71-459B-B3C3-CE279317B479}" dt="2026-01-21T16:07:08.877" v="208"/>
        <pc:sldMkLst>
          <pc:docMk/>
          <pc:sldMk cId="0" sldId="265"/>
        </pc:sldMkLst>
        <pc:spChg chg="add del mod">
          <ac:chgData name="Saranya M" userId="322870d20bd90bc4" providerId="LiveId" clId="{E539DB93-CB71-459B-B3C3-CE279317B479}" dt="2026-01-21T14:43:31.712" v="124" actId="931"/>
          <ac:spMkLst>
            <pc:docMk/>
            <pc:sldMk cId="0" sldId="265"/>
            <ac:spMk id="4" creationId="{2DB816A0-6C82-6BAE-7D82-44BF6FD2278E}"/>
          </ac:spMkLst>
        </pc:spChg>
        <pc:picChg chg="del">
          <ac:chgData name="Saranya M" userId="322870d20bd90bc4" providerId="LiveId" clId="{E539DB93-CB71-459B-B3C3-CE279317B479}" dt="2026-01-21T14:43:19.249" v="123" actId="478"/>
          <ac:picMkLst>
            <pc:docMk/>
            <pc:sldMk cId="0" sldId="265"/>
            <ac:picMk id="5" creationId="{8EFA2569-D215-0055-86EF-7DF5A0A834A7}"/>
          </ac:picMkLst>
        </pc:picChg>
        <pc:picChg chg="add mod">
          <ac:chgData name="Saranya M" userId="322870d20bd90bc4" providerId="LiveId" clId="{E539DB93-CB71-459B-B3C3-CE279317B479}" dt="2026-01-21T14:52:42.675" v="153" actId="1076"/>
          <ac:picMkLst>
            <pc:docMk/>
            <pc:sldMk cId="0" sldId="265"/>
            <ac:picMk id="7" creationId="{BFF35A13-34D9-6D1B-3D40-71951E49C474}"/>
          </ac:picMkLst>
        </pc:picChg>
        <pc:picChg chg="add mod">
          <ac:chgData name="Saranya M" userId="322870d20bd90bc4" providerId="LiveId" clId="{E539DB93-CB71-459B-B3C3-CE279317B479}" dt="2026-01-21T14:52:39.200" v="152" actId="1076"/>
          <ac:picMkLst>
            <pc:docMk/>
            <pc:sldMk cId="0" sldId="265"/>
            <ac:picMk id="9" creationId="{2628C509-19A2-1D5E-180F-49C07B5F0D9F}"/>
          </ac:picMkLst>
        </pc:picChg>
      </pc:sldChg>
      <pc:sldChg chg="addSp delSp modSp mod modTransition modAnim">
        <pc:chgData name="Saranya M" userId="322870d20bd90bc4" providerId="LiveId" clId="{E539DB93-CB71-459B-B3C3-CE279317B479}" dt="2026-01-21T16:07:08.877" v="208"/>
        <pc:sldMkLst>
          <pc:docMk/>
          <pc:sldMk cId="0" sldId="266"/>
        </pc:sldMkLst>
        <pc:spChg chg="add del mod">
          <ac:chgData name="Saranya M" userId="322870d20bd90bc4" providerId="LiveId" clId="{E539DB93-CB71-459B-B3C3-CE279317B479}" dt="2026-01-21T14:44:15.653" v="132" actId="931"/>
          <ac:spMkLst>
            <pc:docMk/>
            <pc:sldMk cId="0" sldId="266"/>
            <ac:spMk id="4" creationId="{AF62D8DE-2A59-8CD4-B6B9-3A174F1EBF40}"/>
          </ac:spMkLst>
        </pc:spChg>
        <pc:picChg chg="del">
          <ac:chgData name="Saranya M" userId="322870d20bd90bc4" providerId="LiveId" clId="{E539DB93-CB71-459B-B3C3-CE279317B479}" dt="2026-01-21T14:44:00.129" v="131" actId="478"/>
          <ac:picMkLst>
            <pc:docMk/>
            <pc:sldMk cId="0" sldId="266"/>
            <ac:picMk id="5" creationId="{AED43E25-9F06-C892-C0AA-5A896EE715C5}"/>
          </ac:picMkLst>
        </pc:picChg>
        <pc:picChg chg="add mod">
          <ac:chgData name="Saranya M" userId="322870d20bd90bc4" providerId="LiveId" clId="{E539DB93-CB71-459B-B3C3-CE279317B479}" dt="2026-01-21T14:53:30.008" v="155" actId="1076"/>
          <ac:picMkLst>
            <pc:docMk/>
            <pc:sldMk cId="0" sldId="266"/>
            <ac:picMk id="7" creationId="{1296AB38-9689-112B-9ECB-C84415A97DC6}"/>
          </ac:picMkLst>
        </pc:picChg>
        <pc:picChg chg="add mod">
          <ac:chgData name="Saranya M" userId="322870d20bd90bc4" providerId="LiveId" clId="{E539DB93-CB71-459B-B3C3-CE279317B479}" dt="2026-01-21T14:53:52.122" v="157" actId="1076"/>
          <ac:picMkLst>
            <pc:docMk/>
            <pc:sldMk cId="0" sldId="266"/>
            <ac:picMk id="9" creationId="{57C66B97-5E03-3F6D-8C01-B1D3EF21E8C0}"/>
          </ac:picMkLst>
        </pc:picChg>
      </pc:sldChg>
      <pc:sldChg chg="addSp modSp mod modTransition modAnim">
        <pc:chgData name="Saranya M" userId="322870d20bd90bc4" providerId="LiveId" clId="{E539DB93-CB71-459B-B3C3-CE279317B479}" dt="2026-01-21T16:07:08.877" v="208"/>
        <pc:sldMkLst>
          <pc:docMk/>
          <pc:sldMk cId="0" sldId="267"/>
        </pc:sldMkLst>
        <pc:picChg chg="add mod">
          <ac:chgData name="Saranya M" userId="322870d20bd90bc4" providerId="LiveId" clId="{E539DB93-CB71-459B-B3C3-CE279317B479}" dt="2026-01-21T14:54:25.052" v="159" actId="1076"/>
          <ac:picMkLst>
            <pc:docMk/>
            <pc:sldMk cId="0" sldId="267"/>
            <ac:picMk id="3" creationId="{229BC64E-569D-FC5D-A868-B523638C92AD}"/>
          </ac:picMkLst>
        </pc:picChg>
      </pc:sldChg>
      <pc:sldChg chg="addSp modSp mod modTransition modAnim">
        <pc:chgData name="Saranya M" userId="322870d20bd90bc4" providerId="LiveId" clId="{E539DB93-CB71-459B-B3C3-CE279317B479}" dt="2026-01-21T16:07:08.877" v="208"/>
        <pc:sldMkLst>
          <pc:docMk/>
          <pc:sldMk cId="0" sldId="268"/>
        </pc:sldMkLst>
        <pc:spChg chg="mod">
          <ac:chgData name="Saranya M" userId="322870d20bd90bc4" providerId="LiveId" clId="{E539DB93-CB71-459B-B3C3-CE279317B479}" dt="2026-01-21T06:19:40.241" v="72" actId="33524"/>
          <ac:spMkLst>
            <pc:docMk/>
            <pc:sldMk cId="0" sldId="268"/>
            <ac:spMk id="3" creationId="{00000000-0000-0000-0000-000000000000}"/>
          </ac:spMkLst>
        </pc:spChg>
        <pc:picChg chg="add mod">
          <ac:chgData name="Saranya M" userId="322870d20bd90bc4" providerId="LiveId" clId="{E539DB93-CB71-459B-B3C3-CE279317B479}" dt="2026-01-21T14:54:50.139" v="161" actId="1076"/>
          <ac:picMkLst>
            <pc:docMk/>
            <pc:sldMk cId="0" sldId="268"/>
            <ac:picMk id="4" creationId="{2D53F570-3EA5-598A-ED71-5D79CF3CE1EB}"/>
          </ac:picMkLst>
        </pc:picChg>
      </pc:sldChg>
      <pc:sldChg chg="addSp modSp mod modTransition modAnim">
        <pc:chgData name="Saranya M" userId="322870d20bd90bc4" providerId="LiveId" clId="{E539DB93-CB71-459B-B3C3-CE279317B479}" dt="2026-01-21T16:07:08.877" v="208"/>
        <pc:sldMkLst>
          <pc:docMk/>
          <pc:sldMk cId="0" sldId="269"/>
        </pc:sldMkLst>
        <pc:spChg chg="mod">
          <ac:chgData name="Saranya M" userId="322870d20bd90bc4" providerId="LiveId" clId="{E539DB93-CB71-459B-B3C3-CE279317B479}" dt="2026-01-20T14:41:51.832" v="71" actId="313"/>
          <ac:spMkLst>
            <pc:docMk/>
            <pc:sldMk cId="0" sldId="269"/>
            <ac:spMk id="3" creationId="{00000000-0000-0000-0000-000000000000}"/>
          </ac:spMkLst>
        </pc:spChg>
        <pc:picChg chg="add mod">
          <ac:chgData name="Saranya M" userId="322870d20bd90bc4" providerId="LiveId" clId="{E539DB93-CB71-459B-B3C3-CE279317B479}" dt="2026-01-21T14:55:15.145" v="163" actId="1076"/>
          <ac:picMkLst>
            <pc:docMk/>
            <pc:sldMk cId="0" sldId="269"/>
            <ac:picMk id="4" creationId="{ED2B5FF0-A426-9CF1-621F-AA6A121A3509}"/>
          </ac:picMkLst>
        </pc:picChg>
      </pc:sldChg>
      <pc:sldChg chg="addSp delSp modSp mod modTransition">
        <pc:chgData name="Saranya M" userId="322870d20bd90bc4" providerId="LiveId" clId="{E539DB93-CB71-459B-B3C3-CE279317B479}" dt="2026-01-21T16:07:08.877" v="208"/>
        <pc:sldMkLst>
          <pc:docMk/>
          <pc:sldMk cId="0" sldId="270"/>
        </pc:sldMkLst>
        <pc:spChg chg="del">
          <ac:chgData name="Saranya M" userId="322870d20bd90bc4" providerId="LiveId" clId="{E539DB93-CB71-459B-B3C3-CE279317B479}" dt="2026-01-20T14:13:27.867" v="37" actId="931"/>
          <ac:spMkLst>
            <pc:docMk/>
            <pc:sldMk cId="0" sldId="270"/>
            <ac:spMk id="3" creationId="{00000000-0000-0000-0000-000000000000}"/>
          </ac:spMkLst>
        </pc:spChg>
        <pc:spChg chg="add del mod">
          <ac:chgData name="Saranya M" userId="322870d20bd90bc4" providerId="LiveId" clId="{E539DB93-CB71-459B-B3C3-CE279317B479}" dt="2026-01-20T14:13:58.367" v="41" actId="21"/>
          <ac:spMkLst>
            <pc:docMk/>
            <pc:sldMk cId="0" sldId="270"/>
            <ac:spMk id="7" creationId="{208FFD16-DB55-A7F1-F45A-E35F314006B4}"/>
          </ac:spMkLst>
        </pc:spChg>
        <pc:picChg chg="add del mod">
          <ac:chgData name="Saranya M" userId="322870d20bd90bc4" providerId="LiveId" clId="{E539DB93-CB71-459B-B3C3-CE279317B479}" dt="2026-01-20T14:13:39.549" v="39" actId="478"/>
          <ac:picMkLst>
            <pc:docMk/>
            <pc:sldMk cId="0" sldId="270"/>
            <ac:picMk id="5" creationId="{393FC839-01D6-D84C-646A-74A9196144FC}"/>
          </ac:picMkLst>
        </pc:picChg>
      </pc:sldChg>
      <pc:sldMasterChg chg="modTransition modSldLayout">
        <pc:chgData name="Saranya M" userId="322870d20bd90bc4" providerId="LiveId" clId="{E539DB93-CB71-459B-B3C3-CE279317B479}" dt="2026-01-21T16:07:08.877" v="208"/>
        <pc:sldMasterMkLst>
          <pc:docMk/>
          <pc:sldMasterMk cId="1703481591" sldId="2147483964"/>
        </pc:sldMasterMkLst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2455947946" sldId="2147483965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2271326312" sldId="2147483966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1363472648" sldId="2147483967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842035599" sldId="2147483968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3606723202" sldId="2147483969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1486466029" sldId="2147483970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3430486182" sldId="2147483971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824723955" sldId="2147483972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109436004" sldId="2147483973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2479015242" sldId="2147483974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830530632" sldId="2147483975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2535397015" sldId="2147483976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905948485" sldId="2147483977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508046531" sldId="2147483978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487798319" sldId="2147483979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3213013196" sldId="2147483980"/>
          </pc:sldLayoutMkLst>
        </pc:sldLayoutChg>
        <pc:sldLayoutChg chg="modTransition">
          <pc:chgData name="Saranya M" userId="322870d20bd90bc4" providerId="LiveId" clId="{E539DB93-CB71-459B-B3C3-CE279317B479}" dt="2026-01-21T16:07:08.877" v="208"/>
          <pc:sldLayoutMkLst>
            <pc:docMk/>
            <pc:sldMasterMk cId="1703481591" sldId="2147483964"/>
            <pc:sldLayoutMk cId="3007403794" sldId="2147483981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C5563-F0F6-45B3-A6FD-12FBF376C541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201085-0A23-4E79-8FF3-09345139C7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4202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201085-0A23-4E79-8FF3-09345139C75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442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201085-0A23-4E79-8FF3-09345139C75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3545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4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01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530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39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94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04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9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01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403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2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7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03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723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466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486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72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81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  <p:sldLayoutId id="2147483976" r:id="rId12"/>
    <p:sldLayoutId id="2147483977" r:id="rId13"/>
    <p:sldLayoutId id="2147483978" r:id="rId14"/>
    <p:sldLayoutId id="2147483979" r:id="rId15"/>
    <p:sldLayoutId id="2147483980" r:id="rId16"/>
    <p:sldLayoutId id="2147483981" r:id="rId17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0185" y="2188421"/>
            <a:ext cx="5717092" cy="1921463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Imprint MT Shadow" panose="04020605060303030202" pitchFamily="82" charset="0"/>
              </a:rPr>
              <a:t>PROFIT ANALYSIS USING REGRESSION</a:t>
            </a:r>
            <a:endParaRPr b="1" dirty="0">
              <a:solidFill>
                <a:schemeClr val="tx1"/>
              </a:solidFill>
              <a:latin typeface="Imprint MT Shadow" panose="040206050603030302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9B6A32-46F8-9D8C-5A10-6FE486BCB65C}"/>
              </a:ext>
            </a:extLst>
          </p:cNvPr>
          <p:cNvSpPr txBox="1"/>
          <p:nvPr/>
        </p:nvSpPr>
        <p:spPr>
          <a:xfrm>
            <a:off x="1361769" y="4207463"/>
            <a:ext cx="61599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N" sz="2000" b="1" i="0" dirty="0">
                <a:effectLst/>
                <a:latin typeface="Imprint MT Shadow" panose="04020605060303030202" pitchFamily="82" charset="0"/>
              </a:rPr>
              <a:t>TEAM ID  -  PTID-CDA-JAN-26-1171</a:t>
            </a:r>
            <a:endParaRPr lang="en-IN" sz="2000" dirty="0">
              <a:latin typeface="Imprint MT Shadow" panose="040206050603030302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FAFDA0-B745-9784-7E65-5FA096B2A365}"/>
              </a:ext>
            </a:extLst>
          </p:cNvPr>
          <p:cNvSpPr txBox="1"/>
          <p:nvPr/>
        </p:nvSpPr>
        <p:spPr>
          <a:xfrm>
            <a:off x="4441723" y="5023490"/>
            <a:ext cx="4572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rint MT Shadow" panose="04020605060303030202" pitchFamily="82" charset="0"/>
              </a:rPr>
              <a:t>Presented By</a:t>
            </a:r>
          </a:p>
          <a:p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rint MT Shadow" panose="04020605060303030202" pitchFamily="82" charset="0"/>
              </a:rPr>
              <a:t> M SARANYA</a:t>
            </a:r>
          </a:p>
          <a:p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rint MT Shadow" panose="04020605060303030202" pitchFamily="82" charset="0"/>
              </a:rPr>
              <a:t> BOOMIKA K B</a:t>
            </a:r>
          </a:p>
          <a:p>
            <a:pPr>
              <a:buNone/>
            </a:pP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rint MT Shadow" panose="04020605060303030202" pitchFamily="82" charset="0"/>
              </a:rPr>
              <a:t> </a:t>
            </a:r>
          </a:p>
          <a:p>
            <a:pPr>
              <a:buNone/>
            </a:pP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rint MT Shadow" panose="04020605060303030202" pitchFamily="82" charset="0"/>
              </a:rPr>
              <a:t>Capstone Project 1  – Profit Analysis</a:t>
            </a:r>
          </a:p>
        </p:txBody>
      </p:sp>
      <p:pic>
        <p:nvPicPr>
          <p:cNvPr id="3" name="1">
            <a:hlinkClick r:id="" action="ppaction://media"/>
            <a:extLst>
              <a:ext uri="{FF2B5EF4-FFF2-40B4-BE49-F238E27FC236}">
                <a16:creationId xmlns:a16="http://schemas.microsoft.com/office/drawing/2014/main" id="{3274038E-1F4F-F07E-783D-B0669C137C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8751" y="5681918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Imprint MT Shadow" panose="04020605060303030202" pitchFamily="82" charset="0"/>
              </a:rPr>
              <a:t>MARKETING SPEND Vs PROFIT</a:t>
            </a:r>
            <a:endParaRPr b="1" dirty="0">
              <a:latin typeface="Imprint MT Shadow" panose="04020605060303030202" pitchFamily="8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5B5E5F-5858-7449-0548-7E3B64A1A501}"/>
              </a:ext>
            </a:extLst>
          </p:cNvPr>
          <p:cNvSpPr txBox="1"/>
          <p:nvPr/>
        </p:nvSpPr>
        <p:spPr>
          <a:xfrm>
            <a:off x="516193" y="2661602"/>
            <a:ext cx="4572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effectLst/>
                <a:latin typeface="Imprint MT Shadow" panose="04020605060303030202" pitchFamily="82" charset="0"/>
              </a:rPr>
              <a:t>X-axis: Marketing Spend</a:t>
            </a:r>
          </a:p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effectLst/>
                <a:latin typeface="Imprint MT Shadow" panose="04020605060303030202" pitchFamily="82" charset="0"/>
              </a:rPr>
              <a:t>Y-axis: Profit</a:t>
            </a:r>
          </a:p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effectLst/>
                <a:latin typeface="Imprint MT Shadow" panose="04020605060303030202" pitchFamily="82" charset="0"/>
              </a:rPr>
              <a:t>Each point represents a state (California, Florida, New York)</a:t>
            </a:r>
          </a:p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effectLst/>
                <a:latin typeface="Imprint MT Shadow" panose="04020605060303030202" pitchFamily="82" charset="0"/>
              </a:rPr>
              <a:t>The dotted trend line shows the overall relationship between Marketing Spend and Profit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lang="en-US" dirty="0">
              <a:latin typeface="Imprint MT Shadow" panose="04020605060303030202" pitchFamily="82" charset="0"/>
            </a:endParaRP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dirty="0">
                <a:latin typeface="Imprint MT Shadow" panose="04020605060303030202" pitchFamily="82" charset="0"/>
              </a:rPr>
              <a:t>The trend line indicates </a:t>
            </a:r>
            <a:r>
              <a:rPr lang="en-US" b="1" dirty="0">
                <a:latin typeface="Imprint MT Shadow" panose="04020605060303030202" pitchFamily="82" charset="0"/>
              </a:rPr>
              <a:t>moderate growth in profit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Imprint MT Shadow" panose="04020605060303030202" pitchFamily="82" charset="0"/>
            </a:endParaRP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dirty="0">
                <a:latin typeface="Imprint MT Shadow" panose="04020605060303030202" pitchFamily="82" charset="0"/>
              </a:rPr>
              <a:t>Marketing spend improves profit, but returns </a:t>
            </a:r>
            <a:r>
              <a:rPr lang="en-US" b="1" dirty="0">
                <a:latin typeface="Imprint MT Shadow" panose="04020605060303030202" pitchFamily="82" charset="0"/>
              </a:rPr>
              <a:t>reduce after a limit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effectLst/>
              <a:latin typeface="Imprint MT Shadow" panose="04020605060303030202" pitchFamily="82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FF35A13-34D9-6D1B-3D40-71951E49C4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395276" y="2369917"/>
            <a:ext cx="3628731" cy="3985004"/>
          </a:xfrm>
        </p:spPr>
      </p:pic>
      <p:pic>
        <p:nvPicPr>
          <p:cNvPr id="9" name="marketing vs profit">
            <a:hlinkClick r:id="" action="ppaction://media"/>
            <a:extLst>
              <a:ext uri="{FF2B5EF4-FFF2-40B4-BE49-F238E27FC236}">
                <a16:creationId xmlns:a16="http://schemas.microsoft.com/office/drawing/2014/main" id="{2628C509-19A2-1D5E-180F-49C07B5F0D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6644" y="6478331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4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Imprint MT Shadow" panose="04020605060303030202" pitchFamily="82" charset="0"/>
              </a:rPr>
              <a:t>ADMINISTRATION SPEND Vs PROFIT</a:t>
            </a:r>
            <a:endParaRPr b="1" dirty="0">
              <a:latin typeface="Imprint MT Shadow" panose="04020605060303030202" pitchFamily="8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8C7C0C-FB1F-CF94-90B8-EBEFD690FE12}"/>
              </a:ext>
            </a:extLst>
          </p:cNvPr>
          <p:cNvSpPr txBox="1"/>
          <p:nvPr/>
        </p:nvSpPr>
        <p:spPr>
          <a:xfrm>
            <a:off x="703007" y="2481336"/>
            <a:ext cx="4572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Imprint MT Shadow" panose="04020605060303030202" pitchFamily="82" charset="0"/>
              </a:rPr>
              <a:t>X-axis: Administration Spend</a:t>
            </a:r>
          </a:p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Imprint MT Shadow" panose="04020605060303030202" pitchFamily="82" charset="0"/>
              </a:rPr>
              <a:t>Y-axis: Profit</a:t>
            </a:r>
          </a:p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Imprint MT Shadow" panose="04020605060303030202" pitchFamily="82" charset="0"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Imprint MT Shadow" panose="04020605060303030202" pitchFamily="82" charset="0"/>
              </a:rPr>
              <a:t>dotted trend line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Imprint MT Shadow" panose="04020605060303030202" pitchFamily="82" charset="0"/>
              </a:rPr>
              <a:t>represents the overall relationship between Administration Spend and Profit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Imprint MT Shadow" panose="04020605060303030202" pitchFamily="82" charset="0"/>
            </a:endParaRP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Imprint MT Shadow" panose="04020605060303030202" pitchFamily="82" charset="0"/>
              </a:rPr>
              <a:t>The trend line is flat to slightly downward, indicating a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rint MT Shadow" panose="04020605060303030202" pitchFamily="82" charset="0"/>
              </a:rPr>
              <a:t>weak or negative relationship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Imprint MT Shadow" panose="04020605060303030202" pitchFamily="82" charset="0"/>
            </a:endParaRP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Imprint MT Shadow" panose="04020605060303030202" pitchFamily="82" charset="0"/>
              </a:rPr>
              <a:t>Excess administration spending can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rint MT Shadow" panose="04020605060303030202" pitchFamily="82" charset="0"/>
              </a:rPr>
              <a:t>reduce net profit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Imprint MT Shadow" panose="04020605060303030202" pitchFamily="8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296AB38-9689-112B-9ECB-C84415A97D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112774" y="2206033"/>
            <a:ext cx="3672347" cy="4400987"/>
          </a:xfrm>
        </p:spPr>
      </p:pic>
      <p:pic>
        <p:nvPicPr>
          <p:cNvPr id="9" name="adminstration vs profit">
            <a:hlinkClick r:id="" action="ppaction://media"/>
            <a:extLst>
              <a:ext uri="{FF2B5EF4-FFF2-40B4-BE49-F238E27FC236}">
                <a16:creationId xmlns:a16="http://schemas.microsoft.com/office/drawing/2014/main" id="{57C66B97-5E03-3F6D-8C01-B1D3EF21E8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56637" y="6363338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8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Imprint MT Shadow" panose="04020605060303030202" pitchFamily="82" charset="0"/>
              </a:rPr>
              <a:t>PROFIT Vs STATE</a:t>
            </a:r>
            <a:endParaRPr b="1" dirty="0">
              <a:latin typeface="Imprint MT Shadow" panose="04020605060303030202" pitchFamily="82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34164D-C0A6-560B-AF0A-7D18CAFDED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981043" y="2360645"/>
            <a:ext cx="2858157" cy="357025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BCEE5E-11B6-902F-0175-8606AA6C297E}"/>
              </a:ext>
            </a:extLst>
          </p:cNvPr>
          <p:cNvSpPr txBox="1"/>
          <p:nvPr/>
        </p:nvSpPr>
        <p:spPr>
          <a:xfrm>
            <a:off x="781665" y="2522705"/>
            <a:ext cx="4572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Imprint MT Shadow" panose="04020605060303030202" pitchFamily="82" charset="0"/>
              </a:rPr>
              <a:t>This is a donut chart showing profit contribution by state</a:t>
            </a:r>
          </a:p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Imprint MT Shadow" panose="04020605060303030202" pitchFamily="82" charset="0"/>
              </a:rPr>
              <a:t>Each segment represents the total profit generated by a state</a:t>
            </a:r>
          </a:p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Imprint MT Shadow" panose="04020605060303030202" pitchFamily="82" charset="0"/>
              </a:rPr>
              <a:t>Values are shown in millions (M) and percentage contribution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Imprint MT Shadow" panose="04020605060303030202" pitchFamily="82" charset="0"/>
            </a:endParaRP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Imprint MT Shadow" panose="04020605060303030202" pitchFamily="82" charset="0"/>
              </a:rPr>
              <a:t>Profit contribution across states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rint MT Shadow" panose="04020605060303030202" pitchFamily="82" charset="0"/>
              </a:rPr>
              <a:t>is fairly balanced, with slight variation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Imprint MT Shadow" panose="04020605060303030202" pitchFamily="82" charset="0"/>
            </a:endParaRPr>
          </a:p>
        </p:txBody>
      </p:sp>
      <p:pic>
        <p:nvPicPr>
          <p:cNvPr id="3" name="profit vs state">
            <a:hlinkClick r:id="" action="ppaction://media"/>
            <a:extLst>
              <a:ext uri="{FF2B5EF4-FFF2-40B4-BE49-F238E27FC236}">
                <a16:creationId xmlns:a16="http://schemas.microsoft.com/office/drawing/2014/main" id="{229BC64E-569D-FC5D-A868-B523638C92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16067" y="6055544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69" y="927098"/>
            <a:ext cx="6547553" cy="941031"/>
          </a:xfrm>
        </p:spPr>
        <p:txBody>
          <a:bodyPr/>
          <a:lstStyle/>
          <a:p>
            <a:pPr algn="ctr"/>
            <a:r>
              <a:rPr lang="en-IN" b="1" dirty="0">
                <a:latin typeface="Imprint MT Shadow" panose="04020605060303030202" pitchFamily="82" charset="0"/>
              </a:rPr>
              <a:t>KEY INSIGHTS &amp; BUSINESS RECOMMENDATIONS</a:t>
            </a:r>
            <a:endParaRPr b="1" dirty="0">
              <a:latin typeface="Imprint MT Shadow" panose="040206050603030302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Clr>
                <a:schemeClr val="bg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R&amp;D Spend is the </a:t>
            </a:r>
            <a:r>
              <a:rPr lang="en-US" b="1" dirty="0">
                <a:solidFill>
                  <a:schemeClr val="tx1"/>
                </a:solidFill>
                <a:latin typeface="Imprint MT Shadow" panose="04020605060303030202" pitchFamily="82" charset="0"/>
              </a:rPr>
              <a:t>strongest driver of profit</a:t>
            </a:r>
            <a:r>
              <a:rPr 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. So, Increase investment in R&amp;D to </a:t>
            </a:r>
            <a:r>
              <a:rPr lang="en-US" b="1" dirty="0">
                <a:solidFill>
                  <a:schemeClr val="tx1"/>
                </a:solidFill>
                <a:latin typeface="Imprint MT Shadow" panose="04020605060303030202" pitchFamily="82" charset="0"/>
              </a:rPr>
              <a:t>maximize</a:t>
            </a:r>
            <a:r>
              <a:rPr 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 profitability.</a:t>
            </a:r>
          </a:p>
          <a:p>
            <a:pPr>
              <a:lnSpc>
                <a:spcPct val="150000"/>
              </a:lnSpc>
              <a:buClr>
                <a:schemeClr val="bg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Marketing Spend has </a:t>
            </a:r>
            <a:r>
              <a:rPr lang="en-US" b="1" dirty="0">
                <a:solidFill>
                  <a:schemeClr val="tx1"/>
                </a:solidFill>
                <a:latin typeface="Imprint MT Shadow" panose="04020605060303030202" pitchFamily="82" charset="0"/>
              </a:rPr>
              <a:t>moderate impact </a:t>
            </a:r>
            <a:r>
              <a:rPr 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with diminishing returns. Optimize marketing spend by focusing on high-ROI campaigns.</a:t>
            </a:r>
          </a:p>
          <a:p>
            <a:pPr>
              <a:lnSpc>
                <a:spcPct val="150000"/>
              </a:lnSpc>
              <a:buClr>
                <a:schemeClr val="bg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Administration Spend has minimal or negative impact on profit. Control and reduce administrative expenses to improve margins</a:t>
            </a:r>
          </a:p>
          <a:p>
            <a:pPr marL="0" indent="0">
              <a:buNone/>
            </a:pPr>
            <a:endParaRPr dirty="0"/>
          </a:p>
        </p:txBody>
      </p:sp>
      <p:pic>
        <p:nvPicPr>
          <p:cNvPr id="4" name="key insights">
            <a:hlinkClick r:id="" action="ppaction://media"/>
            <a:extLst>
              <a:ext uri="{FF2B5EF4-FFF2-40B4-BE49-F238E27FC236}">
                <a16:creationId xmlns:a16="http://schemas.microsoft.com/office/drawing/2014/main" id="{2D53F570-3EA5-598A-ED71-5D79CF3CE1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7241" y="6173531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Imprint MT Shadow" panose="04020605060303030202" pitchFamily="82" charset="0"/>
              </a:rPr>
              <a:t>CONCLUSION</a:t>
            </a:r>
            <a:endParaRPr b="1" dirty="0">
              <a:latin typeface="Imprint MT Shadow" panose="040206050603030302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                     By combining regression analysis with Power BI visualizations, this project demonstrates how identifying key profit drivers enables smarter investment decisions and sustainable business growth.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latin typeface="Imprint MT Shadow" panose="04020605060303030202" pitchFamily="82" charset="0"/>
              </a:rPr>
              <a:t>                        “Especially focused on R&amp;D investment and cost optimization, can significantly improve startup profitability.”</a:t>
            </a:r>
          </a:p>
          <a:p>
            <a:pPr marL="0" indent="0">
              <a:buNone/>
            </a:pPr>
            <a:r>
              <a:rPr lang="en-US" b="1" dirty="0">
                <a:latin typeface="Imprint MT Shadow" panose="04020605060303030202" pitchFamily="82" charset="0"/>
              </a:rPr>
              <a:t>     </a:t>
            </a:r>
            <a:endParaRPr b="1" dirty="0">
              <a:latin typeface="Imprint MT Shadow" panose="04020605060303030202" pitchFamily="82" charset="0"/>
            </a:endParaRPr>
          </a:p>
        </p:txBody>
      </p:sp>
      <p:pic>
        <p:nvPicPr>
          <p:cNvPr id="4" name="conclusion">
            <a:hlinkClick r:id="" action="ppaction://media"/>
            <a:extLst>
              <a:ext uri="{FF2B5EF4-FFF2-40B4-BE49-F238E27FC236}">
                <a16:creationId xmlns:a16="http://schemas.microsoft.com/office/drawing/2014/main" id="{ED2B5FF0-A426-9CF1-621F-AA6A121A35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07912" y="6066503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Imprint MT Shadow" panose="04020605060303030202" pitchFamily="82" charset="0"/>
              </a:rPr>
              <a:t>THANK YOU</a:t>
            </a:r>
            <a:endParaRPr b="1" dirty="0">
              <a:latin typeface="Imprint MT Shadow" panose="04020605060303030202" pitchFamily="8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mprint MT Shadow" panose="04020605060303030202" pitchFamily="82" charset="0"/>
              </a:rPr>
              <a:t>                AGENDA</a:t>
            </a:r>
            <a:endParaRPr b="1" dirty="0">
              <a:latin typeface="Imprint MT Shadow" panose="04020605060303030202" pitchFamily="8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286E897-DD4B-514C-D43C-DA8685B392C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04730" y="2591669"/>
            <a:ext cx="4822154" cy="2955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Project Objective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Attribute Information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Data Collection &amp; </a:t>
            </a:r>
            <a:r>
              <a:rPr lang="en-US" alt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Cleaning</a:t>
            </a: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mprint MT Shadow" panose="04020605060303030202" pitchFamily="82" charset="0"/>
            </a:endParaRP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Regression Analysis Approach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Power BI Dashboard &amp; Visualizations</a:t>
            </a: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Key Insights &amp; </a:t>
            </a:r>
            <a:r>
              <a:rPr lang="en-US" alt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Business Recommendations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Conclusion</a:t>
            </a:r>
          </a:p>
        </p:txBody>
      </p:sp>
      <p:pic>
        <p:nvPicPr>
          <p:cNvPr id="5" name="WhatsApp Ptt 2026-01-22 at 12.01.35">
            <a:hlinkClick r:id="" action="ppaction://media"/>
            <a:extLst>
              <a:ext uri="{FF2B5EF4-FFF2-40B4-BE49-F238E27FC236}">
                <a16:creationId xmlns:a16="http://schemas.microsoft.com/office/drawing/2014/main" id="{B3D455C0-6753-8011-3269-8090979C5C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9589" y="5898228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382" y="927098"/>
            <a:ext cx="6450817" cy="1000025"/>
          </a:xfrm>
        </p:spPr>
        <p:txBody>
          <a:bodyPr/>
          <a:lstStyle/>
          <a:p>
            <a:pPr lvl="0" algn="ctr" defTabSz="914400" eaLnBrk="0" fontAlgn="base" hangingPunct="0">
              <a:spcAft>
                <a:spcPct val="0"/>
              </a:spcAft>
            </a:pPr>
            <a:r>
              <a:rPr lang="en-US" altLang="en-US" b="1" dirty="0">
                <a:latin typeface="Imprint MT Shadow" panose="04020605060303030202" pitchFamily="82" charset="0"/>
              </a:rPr>
              <a:t>                 PROJECT OBJECTIVE</a:t>
            </a:r>
            <a:endParaRPr lang="en-US" altLang="en-US" dirty="0">
              <a:latin typeface="Imprint MT Shadow" panose="040206050603030302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7200" dirty="0">
                <a:solidFill>
                  <a:schemeClr val="tx1"/>
                </a:solidFill>
                <a:latin typeface="Imprint MT Shadow" panose="04020605060303030202" pitchFamily="82" charset="0"/>
              </a:rPr>
              <a:t>                   In this Dataset, Startups invest in different areas such as Research &amp; Development, Administration, and Marketing to grow their business and increase profitability.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7200" dirty="0">
              <a:solidFill>
                <a:schemeClr val="tx1"/>
              </a:solidFill>
              <a:latin typeface="Imprint MT Shadow" panose="04020605060303030202" pitchFamily="82" charset="0"/>
            </a:endParaRPr>
          </a:p>
          <a:p>
            <a:pPr lvl="0" defTabSz="9144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sz="7200" dirty="0">
                <a:solidFill>
                  <a:schemeClr val="tx1"/>
                </a:solidFill>
                <a:latin typeface="Imprint MT Shadow" panose="04020605060303030202" pitchFamily="82" charset="0"/>
              </a:rPr>
              <a:t>To study the impact of R&amp;D Spend, Administration Spend, and Marketing Spend on Profit</a:t>
            </a:r>
          </a:p>
          <a:p>
            <a:pPr lvl="0" defTabSz="9144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sz="7200" dirty="0">
                <a:solidFill>
                  <a:schemeClr val="tx1"/>
                </a:solidFill>
                <a:latin typeface="Imprint MT Shadow" panose="04020605060303030202" pitchFamily="82" charset="0"/>
              </a:rPr>
              <a:t>To identify the key factors that contribute to higher profitability</a:t>
            </a:r>
          </a:p>
          <a:p>
            <a:pPr lvl="0" defTabSz="9144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sz="7200" dirty="0">
                <a:solidFill>
                  <a:schemeClr val="tx1"/>
                </a:solidFill>
                <a:latin typeface="Imprint MT Shadow" panose="04020605060303030202" pitchFamily="82" charset="0"/>
              </a:rPr>
              <a:t>To build a multiple linear regression model for profit prediction</a:t>
            </a:r>
          </a:p>
          <a:p>
            <a:pPr lvl="0" defTabSz="9144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sz="7200" dirty="0">
                <a:solidFill>
                  <a:schemeClr val="tx1"/>
                </a:solidFill>
                <a:latin typeface="Imprint MT Shadow" panose="04020605060303030202" pitchFamily="82" charset="0"/>
              </a:rPr>
              <a:t>To visualize trends and relationships using Power BI</a:t>
            </a:r>
          </a:p>
          <a:p>
            <a:pPr lvl="0" defTabSz="9144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sz="7200" dirty="0">
                <a:solidFill>
                  <a:schemeClr val="tx1"/>
                </a:solidFill>
                <a:latin typeface="Imprint MT Shadow" panose="04020605060303030202" pitchFamily="82" charset="0"/>
              </a:rPr>
              <a:t>To provide actionable insights and recommendations to improve business performance</a:t>
            </a:r>
          </a:p>
          <a:p>
            <a:pPr marL="0" indent="0">
              <a:buNone/>
            </a:pPr>
            <a:endParaRPr lang="en-US" sz="1500" dirty="0">
              <a:latin typeface="Imprint MT Shadow" panose="04020605060303030202" pitchFamily="82" charset="0"/>
            </a:endParaRPr>
          </a:p>
          <a:p>
            <a:pPr marL="0" indent="0">
              <a:buNone/>
            </a:pPr>
            <a:endParaRPr lang="en-US" sz="1500" dirty="0">
              <a:latin typeface="Imprint MT Shadow" panose="04020605060303030202" pitchFamily="82" charset="0"/>
            </a:endParaRPr>
          </a:p>
          <a:p>
            <a:pPr marL="0" indent="0">
              <a:buNone/>
            </a:pPr>
            <a:endParaRPr lang="en-US" sz="1500" dirty="0">
              <a:latin typeface="Imprint MT Shadow" panose="04020605060303030202" pitchFamily="82" charset="0"/>
            </a:endParaRPr>
          </a:p>
          <a:p>
            <a:pPr marL="0" indent="0">
              <a:buNone/>
            </a:pPr>
            <a:endParaRPr lang="en-US" sz="1500" dirty="0">
              <a:latin typeface="Imprint MT Shadow" panose="04020605060303030202" pitchFamily="82" charset="0"/>
            </a:endParaRPr>
          </a:p>
          <a:p>
            <a:pPr marL="0" indent="0">
              <a:buNone/>
            </a:pPr>
            <a:endParaRPr lang="en-US" sz="1500" dirty="0">
              <a:latin typeface="Imprint MT Shadow" panose="04020605060303030202" pitchFamily="82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500" dirty="0">
              <a:latin typeface="Imprint MT Shadow" panose="04020605060303030202" pitchFamily="82" charset="0"/>
            </a:endParaRPr>
          </a:p>
          <a:p>
            <a:pPr marL="0" indent="0">
              <a:buNone/>
            </a:pPr>
            <a:endParaRPr lang="en-US" sz="1500" dirty="0">
              <a:latin typeface="Imprint MT Shadow" panose="04020605060303030202" pitchFamily="82" charset="0"/>
            </a:endParaRPr>
          </a:p>
          <a:p>
            <a:pPr marL="0" indent="0">
              <a:buNone/>
            </a:pPr>
            <a:r>
              <a:rPr lang="en-US" sz="1500" dirty="0">
                <a:latin typeface="Imprint MT Shadow" panose="04020605060303030202" pitchFamily="82" charset="0"/>
              </a:rPr>
              <a:t>          </a:t>
            </a:r>
            <a:endParaRPr sz="1500" dirty="0">
              <a:latin typeface="Imprint MT Shadow" panose="04020605060303030202" pitchFamily="82" charset="0"/>
            </a:endParaRPr>
          </a:p>
        </p:txBody>
      </p:sp>
      <p:pic>
        <p:nvPicPr>
          <p:cNvPr id="4" name="WhatsApp Ptt 2026-01-22 at 12.08.02">
            <a:hlinkClick r:id="" action="ppaction://media"/>
            <a:extLst>
              <a:ext uri="{FF2B5EF4-FFF2-40B4-BE49-F238E27FC236}">
                <a16:creationId xmlns:a16="http://schemas.microsoft.com/office/drawing/2014/main" id="{F3791949-4686-E754-4AF0-9CB62148E3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86570" y="60198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rint MT Shadow" panose="04020605060303030202" pitchFamily="82" charset="0"/>
              </a:rPr>
              <a:t>  ATTRIBUTE INFORMATION</a:t>
            </a:r>
            <a:endParaRPr dirty="0">
              <a:latin typeface="Imprint MT Shadow" panose="040206050603030302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b="1" dirty="0">
                <a:solidFill>
                  <a:schemeClr val="tx1"/>
                </a:solidFill>
                <a:latin typeface="Imprint MT Shadow" panose="04020605060303030202" pitchFamily="82" charset="0"/>
              </a:rPr>
              <a:t>R&amp;D Spend</a:t>
            </a:r>
            <a:r>
              <a:rPr lang="en-US" alt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 – Investment in research and innovation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endParaRPr lang="en-US" altLang="en-US" b="1" dirty="0">
              <a:solidFill>
                <a:schemeClr val="tx1"/>
              </a:solidFill>
              <a:latin typeface="Imprint MT Shadow" panose="04020605060303030202" pitchFamily="82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b="1" dirty="0">
                <a:solidFill>
                  <a:schemeClr val="tx1"/>
                </a:solidFill>
                <a:latin typeface="Imprint MT Shadow" panose="04020605060303030202" pitchFamily="82" charset="0"/>
              </a:rPr>
              <a:t>Administration Spend</a:t>
            </a:r>
            <a:r>
              <a:rPr lang="en-US" alt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 – Operational and management    expenses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endParaRPr lang="en-US" altLang="en-US" b="1" dirty="0">
              <a:solidFill>
                <a:schemeClr val="tx1"/>
              </a:solidFill>
              <a:latin typeface="Imprint MT Shadow" panose="04020605060303030202" pitchFamily="82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b="1" dirty="0">
                <a:solidFill>
                  <a:schemeClr val="tx1"/>
                </a:solidFill>
                <a:latin typeface="Imprint MT Shadow" panose="04020605060303030202" pitchFamily="82" charset="0"/>
              </a:rPr>
              <a:t>Marketing Spend</a:t>
            </a:r>
            <a:r>
              <a:rPr lang="en-US" alt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 – Cost spent on promotions and advertising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endParaRPr lang="en-US" altLang="en-US" b="1" dirty="0">
              <a:solidFill>
                <a:schemeClr val="tx1"/>
              </a:solidFill>
              <a:latin typeface="Imprint MT Shadow" panose="04020605060303030202" pitchFamily="82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b="1" dirty="0">
                <a:solidFill>
                  <a:schemeClr val="tx1"/>
                </a:solidFill>
                <a:latin typeface="Imprint MT Shadow" panose="04020605060303030202" pitchFamily="82" charset="0"/>
              </a:rPr>
              <a:t>State</a:t>
            </a:r>
            <a:r>
              <a:rPr lang="en-US" alt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 – Location of the startup (categorical variable)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endParaRPr lang="en-US" altLang="en-US" b="1" dirty="0">
              <a:solidFill>
                <a:schemeClr val="tx1"/>
              </a:solidFill>
              <a:latin typeface="Imprint MT Shadow" panose="04020605060303030202" pitchFamily="82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en-US" b="1" dirty="0">
                <a:solidFill>
                  <a:schemeClr val="tx1"/>
                </a:solidFill>
                <a:latin typeface="Imprint MT Shadow" panose="04020605060303030202" pitchFamily="82" charset="0"/>
              </a:rPr>
              <a:t>Profit</a:t>
            </a:r>
            <a:r>
              <a:rPr lang="en-US" alt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 – Net profit earned (</a:t>
            </a:r>
            <a:r>
              <a:rPr lang="en-US" altLang="en-US" b="1" dirty="0">
                <a:solidFill>
                  <a:schemeClr val="tx1"/>
                </a:solidFill>
                <a:latin typeface="Imprint MT Shadow" panose="04020605060303030202" pitchFamily="82" charset="0"/>
              </a:rPr>
              <a:t>target variable</a:t>
            </a:r>
            <a:r>
              <a:rPr lang="en-US" altLang="en-US" dirty="0">
                <a:solidFill>
                  <a:schemeClr val="tx1"/>
                </a:solidFill>
                <a:latin typeface="Imprint MT Shadow" panose="04020605060303030202" pitchFamily="82" charset="0"/>
              </a:rPr>
              <a:t>)</a:t>
            </a:r>
          </a:p>
        </p:txBody>
      </p:sp>
      <p:pic>
        <p:nvPicPr>
          <p:cNvPr id="4" name="WhatsApp Ptt 2026-01-22 at 12.09.26">
            <a:hlinkClick r:id="" action="ppaction://media"/>
            <a:extLst>
              <a:ext uri="{FF2B5EF4-FFF2-40B4-BE49-F238E27FC236}">
                <a16:creationId xmlns:a16="http://schemas.microsoft.com/office/drawing/2014/main" id="{B1459D24-E8CF-CF95-ABBE-70701692A8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99757" y="6086168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7632" y="916564"/>
            <a:ext cx="6343672" cy="709865"/>
          </a:xfrm>
        </p:spPr>
        <p:txBody>
          <a:bodyPr/>
          <a:lstStyle/>
          <a:p>
            <a:pPr lvl="0" algn="ctr" defTabSz="914400" eaLnBrk="0" fontAlgn="base" hangingPunct="0">
              <a:spcAft>
                <a:spcPct val="0"/>
              </a:spcAft>
            </a:pPr>
            <a:r>
              <a:rPr lang="en-US" altLang="en-US" b="1" dirty="0">
                <a:latin typeface="Imprint MT Shadow" panose="04020605060303030202" pitchFamily="82" charset="0"/>
              </a:rPr>
              <a:t>       DATA COLLECTION &amp;</a:t>
            </a:r>
            <a:br>
              <a:rPr lang="en-US" altLang="en-US" b="1" dirty="0">
                <a:latin typeface="Imprint MT Shadow" panose="04020605060303030202" pitchFamily="82" charset="0"/>
              </a:rPr>
            </a:br>
            <a:r>
              <a:rPr lang="en-US" altLang="en-US" b="1" dirty="0">
                <a:latin typeface="Imprint MT Shadow" panose="04020605060303030202" pitchFamily="82" charset="0"/>
              </a:rPr>
              <a:t>CLEANING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5A2BD07-33BE-4BF5-B1A4-2A9046C5C3F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1906" y="2839873"/>
            <a:ext cx="7834196" cy="2124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Data was extracted from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MySQL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 database using the provided credentials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The startup table was selected for analysis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Data was checked for missing values and inconsistencies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Column names and data types were verified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Cleaned data was used for regression analysis and visualization</a:t>
            </a:r>
          </a:p>
        </p:txBody>
      </p:sp>
      <p:pic>
        <p:nvPicPr>
          <p:cNvPr id="5" name="WhatsApp-Ptt-2026-01-22-at-12105">
            <a:hlinkClick r:id="" action="ppaction://media"/>
            <a:extLst>
              <a:ext uri="{FF2B5EF4-FFF2-40B4-BE49-F238E27FC236}">
                <a16:creationId xmlns:a16="http://schemas.microsoft.com/office/drawing/2014/main" id="{B4B404E1-7874-CB39-69B3-19E2D52185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16067" y="6094873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ctr" defTabSz="914400" eaLnBrk="0" fontAlgn="base" hangingPunct="0">
              <a:lnSpc>
                <a:spcPct val="150000"/>
              </a:lnSpc>
              <a:spcAft>
                <a:spcPct val="0"/>
              </a:spcAft>
            </a:pPr>
            <a:r>
              <a:rPr lang="en-US" altLang="en-US" b="1" dirty="0">
                <a:latin typeface="Imprint MT Shadow" panose="04020605060303030202" pitchFamily="82" charset="0"/>
              </a:rPr>
              <a:t>       REGRESSION ANALYSIS APPROACH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E18FEBE-AD73-17AE-F125-43332A93893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6237" y="2477211"/>
            <a:ext cx="8208673" cy="2955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Multiple Linear Regression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was used to analyze the relationship between spending and profit</a:t>
            </a:r>
          </a:p>
          <a:p>
            <a:pPr marR="0" lvl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Profit was considered as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dependent variable</a:t>
            </a:r>
          </a:p>
          <a:p>
            <a:pPr marR="0" lvl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R&amp;D Spend, Administration Spend, and Marketing Spend were used as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independent variables</a:t>
            </a:r>
          </a:p>
          <a:p>
            <a:pPr marR="0" lvl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The model was trained to understand the impact of each expense on profit</a:t>
            </a:r>
          </a:p>
          <a:p>
            <a:pPr marR="0" lvl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The regression model was used to predict profit for new input values</a:t>
            </a:r>
          </a:p>
        </p:txBody>
      </p:sp>
      <p:pic>
        <p:nvPicPr>
          <p:cNvPr id="5" name="WhatsApp-Ptt-2026-01-22-at-12133">
            <a:hlinkClick r:id="" action="ppaction://media"/>
            <a:extLst>
              <a:ext uri="{FF2B5EF4-FFF2-40B4-BE49-F238E27FC236}">
                <a16:creationId xmlns:a16="http://schemas.microsoft.com/office/drawing/2014/main" id="{D94AF128-0B6D-BACE-8ACA-EDFC5FB061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7242" y="6144035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Imprint MT Shadow" panose="04020605060303030202" pitchFamily="82" charset="0"/>
              </a:rPr>
              <a:t>REGRESSION ANALYSIS OUTPUT</a:t>
            </a:r>
            <a:endParaRPr dirty="0">
              <a:latin typeface="Imprint MT Shadow" panose="040206050603030302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    </a:t>
            </a:r>
            <a:endParaRPr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6E18D83-350C-73A2-BA61-62FD5233CD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754190"/>
              </p:ext>
            </p:extLst>
          </p:nvPr>
        </p:nvGraphicFramePr>
        <p:xfrm>
          <a:off x="1083880" y="4914900"/>
          <a:ext cx="5730764" cy="11201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30913">
                  <a:extLst>
                    <a:ext uri="{9D8B030D-6E8A-4147-A177-3AD203B41FA5}">
                      <a16:colId xmlns:a16="http://schemas.microsoft.com/office/drawing/2014/main" val="628911490"/>
                    </a:ext>
                  </a:extLst>
                </a:gridCol>
                <a:gridCol w="1612201">
                  <a:extLst>
                    <a:ext uri="{9D8B030D-6E8A-4147-A177-3AD203B41FA5}">
                      <a16:colId xmlns:a16="http://schemas.microsoft.com/office/drawing/2014/main" val="3111880069"/>
                    </a:ext>
                  </a:extLst>
                </a:gridCol>
                <a:gridCol w="1448223">
                  <a:extLst>
                    <a:ext uri="{9D8B030D-6E8A-4147-A177-3AD203B41FA5}">
                      <a16:colId xmlns:a16="http://schemas.microsoft.com/office/drawing/2014/main" val="2584222957"/>
                    </a:ext>
                  </a:extLst>
                </a:gridCol>
                <a:gridCol w="1139427">
                  <a:extLst>
                    <a:ext uri="{9D8B030D-6E8A-4147-A177-3AD203B41FA5}">
                      <a16:colId xmlns:a16="http://schemas.microsoft.com/office/drawing/2014/main" val="307144236"/>
                    </a:ext>
                  </a:extLst>
                </a:gridCol>
              </a:tblGrid>
              <a:tr h="46482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800" b="1" u="none" strike="noStrike" dirty="0">
                          <a:effectLst/>
                          <a:latin typeface="Imprint MT Shadow" panose="04020605060303030202" pitchFamily="82" charset="0"/>
                        </a:rPr>
                        <a:t>R&amp;D Spend (x1)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800" b="1" u="none" strike="noStrike" dirty="0">
                          <a:effectLst/>
                          <a:latin typeface="Imprint MT Shadow" panose="04020605060303030202" pitchFamily="82" charset="0"/>
                        </a:rPr>
                        <a:t>Administration (x2)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800" b="1" u="none" strike="noStrike" dirty="0">
                          <a:effectLst/>
                          <a:latin typeface="Imprint MT Shadow" panose="04020605060303030202" pitchFamily="82" charset="0"/>
                        </a:rPr>
                        <a:t>Marketing Spend (x3)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800" b="1" u="none" strike="noStrike" dirty="0">
                          <a:effectLst/>
                          <a:latin typeface="Imprint MT Shadow" panose="04020605060303030202" pitchFamily="82" charset="0"/>
                        </a:rPr>
                        <a:t>Profit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2137215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800" u="none" strike="noStrike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21892.92</a:t>
                      </a:r>
                      <a:endParaRPr lang="en-IN" sz="1800" b="0" i="0" u="none" strike="noStrike">
                        <a:solidFill>
                          <a:schemeClr val="tx1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800" u="none" strike="noStrike" dirty="0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81910.77</a:t>
                      </a:r>
                      <a:endParaRPr lang="en-IN" sz="1800" b="0" i="0" u="none" strike="noStrike" dirty="0">
                        <a:solidFill>
                          <a:schemeClr val="tx1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800" u="none" strike="noStrike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164270.7</a:t>
                      </a:r>
                      <a:endParaRPr lang="en-IN" sz="1800" b="0" i="0" u="none" strike="noStrike">
                        <a:solidFill>
                          <a:schemeClr val="tx1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800" u="none" strike="noStrike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₹ 70,034</a:t>
                      </a:r>
                      <a:endParaRPr lang="en-IN" sz="1800" b="0" i="0" u="none" strike="noStrike">
                        <a:solidFill>
                          <a:schemeClr val="tx1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466308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800" u="none" strike="noStrike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23940.93</a:t>
                      </a:r>
                      <a:endParaRPr lang="en-IN" sz="1800" b="0" i="0" u="none" strike="noStrike">
                        <a:solidFill>
                          <a:schemeClr val="tx1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800" u="none" strike="noStrike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96489.63</a:t>
                      </a:r>
                      <a:endParaRPr lang="en-IN" sz="1800" b="0" i="0" u="none" strike="noStrike">
                        <a:solidFill>
                          <a:schemeClr val="tx1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800" u="none" strike="noStrike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137001.1</a:t>
                      </a:r>
                      <a:endParaRPr lang="en-IN" sz="1800" b="0" i="0" u="none" strike="noStrike">
                        <a:solidFill>
                          <a:schemeClr val="tx1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800" u="none" strike="noStrike" dirty="0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₹ 70,554</a:t>
                      </a:r>
                      <a:endParaRPr lang="en-IN" sz="1800" b="0" i="0" u="none" strike="noStrike" dirty="0">
                        <a:solidFill>
                          <a:schemeClr val="tx1"/>
                        </a:solidFill>
                        <a:effectLst/>
                        <a:latin typeface="Imprint MT Shadow" panose="04020605060303030202" pitchFamily="82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8365690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1B78BEF-F23A-7063-0088-99D30A01A16D}"/>
              </a:ext>
            </a:extLst>
          </p:cNvPr>
          <p:cNvSpPr txBox="1"/>
          <p:nvPr/>
        </p:nvSpPr>
        <p:spPr>
          <a:xfrm>
            <a:off x="865970" y="2412235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Imprint MT Shadow" panose="04020605060303030202" pitchFamily="82" charset="0"/>
              </a:rPr>
              <a:t>We use the Multiple Linear Regression formula to find  </a:t>
            </a:r>
            <a:r>
              <a:rPr lang="en-IN" dirty="0">
                <a:latin typeface="Imprint MT Shadow" panose="04020605060303030202" pitchFamily="82" charset="0"/>
              </a:rPr>
              <a:t>Profit for the below-given input features.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AD664A-4E39-E163-EE1D-65AC790CD687}"/>
              </a:ext>
            </a:extLst>
          </p:cNvPr>
          <p:cNvSpPr txBox="1"/>
          <p:nvPr/>
        </p:nvSpPr>
        <p:spPr>
          <a:xfrm>
            <a:off x="1820488" y="3596606"/>
            <a:ext cx="37313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>
                <a:latin typeface="Imprint MT Shadow" panose="04020605060303030202" pitchFamily="82" charset="0"/>
              </a:rPr>
              <a:t>y = (m1​x1​)+(m2​x2​)+(m3​x3​)+c</a:t>
            </a:r>
            <a:r>
              <a:rPr lang="es-ES" dirty="0"/>
              <a:t>​ </a:t>
            </a:r>
            <a:endParaRPr lang="en-IN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32D527E-EC7B-C585-5917-67616F1C9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112158"/>
              </p:ext>
            </p:extLst>
          </p:nvPr>
        </p:nvGraphicFramePr>
        <p:xfrm>
          <a:off x="5960662" y="3149600"/>
          <a:ext cx="2317368" cy="1104900"/>
        </p:xfrm>
        <a:graphic>
          <a:graphicData uri="http://schemas.openxmlformats.org/drawingml/2006/table">
            <a:tbl>
              <a:tblPr/>
              <a:tblGrid>
                <a:gridCol w="869013">
                  <a:extLst>
                    <a:ext uri="{9D8B030D-6E8A-4147-A177-3AD203B41FA5}">
                      <a16:colId xmlns:a16="http://schemas.microsoft.com/office/drawing/2014/main" val="1645529667"/>
                    </a:ext>
                  </a:extLst>
                </a:gridCol>
                <a:gridCol w="1448355">
                  <a:extLst>
                    <a:ext uri="{9D8B030D-6E8A-4147-A177-3AD203B41FA5}">
                      <a16:colId xmlns:a16="http://schemas.microsoft.com/office/drawing/2014/main" val="1404506842"/>
                    </a:ext>
                  </a:extLst>
                </a:gridCol>
              </a:tblGrid>
              <a:tr h="20269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Here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4176273"/>
                  </a:ext>
                </a:extLst>
              </a:tr>
              <a:tr h="20269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1400" b="0" i="0" u="none" strike="noStrike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50122.19299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1531022"/>
                  </a:ext>
                </a:extLst>
              </a:tr>
              <a:tr h="20269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m1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1400" b="0" i="0" u="none" strike="noStrike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0.80571505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3441491"/>
                  </a:ext>
                </a:extLst>
              </a:tr>
              <a:tr h="20269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m2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-0.026815968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7607508"/>
                  </a:ext>
                </a:extLst>
              </a:tr>
              <a:tr h="20269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400" b="0" i="0" u="none" strike="noStrike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m3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I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Imprint MT Shadow" panose="04020605060303030202" pitchFamily="82" charset="0"/>
                        </a:rPr>
                        <a:t>0.027228065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2688511"/>
                  </a:ext>
                </a:extLst>
              </a:tr>
            </a:tbl>
          </a:graphicData>
        </a:graphic>
      </p:graphicFrame>
      <p:pic>
        <p:nvPicPr>
          <p:cNvPr id="7" name="WhatsApp Ptt 2026-01-22 at 11.42.16">
            <a:hlinkClick r:id="" action="ppaction://media"/>
            <a:extLst>
              <a:ext uri="{FF2B5EF4-FFF2-40B4-BE49-F238E27FC236}">
                <a16:creationId xmlns:a16="http://schemas.microsoft.com/office/drawing/2014/main" id="{CABBBE88-A451-C86E-C8CD-A818057C78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7359" y="593755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2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Imprint MT Shadow" panose="04020605060303030202" pitchFamily="82" charset="0"/>
              </a:rPr>
              <a:t>POWER BI DASHBOARD OVERVIEW</a:t>
            </a:r>
            <a:endParaRPr dirty="0">
              <a:latin typeface="Imprint MT Shadow" panose="04020605060303030202" pitchFamily="82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B59DD44-7005-18AA-7219-028B4C82D0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5049" y="2351547"/>
            <a:ext cx="8067003" cy="4537203"/>
          </a:xfrm>
        </p:spPr>
      </p:pic>
      <p:pic>
        <p:nvPicPr>
          <p:cNvPr id="3" name="WhatsApp Audio 2026-01-22 at 11.38.10">
            <a:hlinkClick r:id="" action="ppaction://media"/>
            <a:extLst>
              <a:ext uri="{FF2B5EF4-FFF2-40B4-BE49-F238E27FC236}">
                <a16:creationId xmlns:a16="http://schemas.microsoft.com/office/drawing/2014/main" id="{290EB3BF-74C3-B76C-23F9-BB9C0631E5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28370" y="6301351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Imprint MT Shadow" panose="04020605060303030202" pitchFamily="82" charset="0"/>
              </a:rPr>
              <a:t>R&amp;D SPEND Vs PROFIT</a:t>
            </a:r>
            <a:endParaRPr b="1" dirty="0">
              <a:latin typeface="Imprint MT Shadow" panose="04020605060303030202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3A8DCA-367E-F959-1437-0F980D288A82}"/>
              </a:ext>
            </a:extLst>
          </p:cNvPr>
          <p:cNvSpPr txBox="1"/>
          <p:nvPr/>
        </p:nvSpPr>
        <p:spPr>
          <a:xfrm>
            <a:off x="575187" y="2478401"/>
            <a:ext cx="481289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Imprint MT Shadow" panose="04020605060303030202" pitchFamily="82" charset="0"/>
              </a:rPr>
              <a:t>X-axis: R&amp;D Spend</a:t>
            </a:r>
          </a:p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Imprint MT Shadow" panose="04020605060303030202" pitchFamily="82" charset="0"/>
              </a:rPr>
              <a:t>Y-axis: Profit</a:t>
            </a:r>
          </a:p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Imprint MT Shadow" panose="04020605060303030202" pitchFamily="82" charset="0"/>
              </a:rPr>
              <a:t>Each dot represents a state (California, Florida, New York)</a:t>
            </a:r>
          </a:p>
          <a:p>
            <a:pPr marL="285750" marR="0" lvl="0" indent="-28575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Imprint MT Shadow" panose="04020605060303030202" pitchFamily="82" charset="0"/>
              </a:rPr>
              <a:t>The dotted trend line shows the overall relationship between R&amp;D Spend and Profit</a:t>
            </a:r>
          </a:p>
          <a:p>
            <a:pPr marR="0" lv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Imprint MT Shadow" panose="04020605060303030202" pitchFamily="82" charset="0"/>
            </a:endParaRP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Imprint MT Shadow" panose="04020605060303030202" pitchFamily="82" charset="0"/>
              </a:rPr>
              <a:t>There is a </a:t>
            </a:r>
            <a:r>
              <a:rPr lang="en-US" b="1" dirty="0">
                <a:solidFill>
                  <a:schemeClr val="tx2"/>
                </a:solidFill>
                <a:latin typeface="Imprint MT Shadow" panose="04020605060303030202" pitchFamily="82" charset="0"/>
              </a:rPr>
              <a:t>strong positive relationship </a:t>
            </a:r>
            <a:r>
              <a:rPr lang="en-US" dirty="0">
                <a:solidFill>
                  <a:schemeClr val="tx2"/>
                </a:solidFill>
                <a:latin typeface="Imprint MT Shadow" panose="04020605060303030202" pitchFamily="82" charset="0"/>
              </a:rPr>
              <a:t>between </a:t>
            </a:r>
            <a:r>
              <a:rPr lang="en-US" b="1" dirty="0">
                <a:solidFill>
                  <a:schemeClr val="tx2"/>
                </a:solidFill>
                <a:latin typeface="Imprint MT Shadow" panose="04020605060303030202" pitchFamily="82" charset="0"/>
              </a:rPr>
              <a:t>R&amp;D Spend and Profit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chemeClr val="tx2"/>
              </a:solidFill>
              <a:latin typeface="Imprint MT Shadow" panose="04020605060303030202" pitchFamily="82" charset="0"/>
            </a:endParaRP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Imprint MT Shadow" panose="04020605060303030202" pitchFamily="82" charset="0"/>
              </a:rPr>
              <a:t>The upward trend line confirms that increasing R&amp;D investment leads to </a:t>
            </a:r>
            <a:r>
              <a:rPr lang="en-US" b="1" dirty="0">
                <a:solidFill>
                  <a:schemeClr val="tx2"/>
                </a:solidFill>
                <a:latin typeface="Imprint MT Shadow" panose="04020605060303030202" pitchFamily="82" charset="0"/>
              </a:rPr>
              <a:t>higher profit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Imprint MT Shadow" panose="04020605060303030202" pitchFamily="82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B787BB9-B805-55A6-2F18-8A3A02C711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99294" y="2330917"/>
            <a:ext cx="3320638" cy="4060051"/>
          </a:xfrm>
        </p:spPr>
      </p:pic>
      <p:pic>
        <p:nvPicPr>
          <p:cNvPr id="8" name="R&amp;d spend vs profit">
            <a:hlinkClick r:id="" action="ppaction://media"/>
            <a:extLst>
              <a:ext uri="{FF2B5EF4-FFF2-40B4-BE49-F238E27FC236}">
                <a16:creationId xmlns:a16="http://schemas.microsoft.com/office/drawing/2014/main" id="{6CC4BF86-52E9-A3E0-C32D-3E8C7FE425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93240" y="637063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2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3863</TotalTime>
  <Words>714</Words>
  <Application>Microsoft Office PowerPoint</Application>
  <PresentationFormat>On-screen Show (4:3)</PresentationFormat>
  <Paragraphs>123</Paragraphs>
  <Slides>15</Slides>
  <Notes>2</Notes>
  <HiddenSlides>0</HiddenSlides>
  <MMClips>14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Aptos</vt:lpstr>
      <vt:lpstr>Arial</vt:lpstr>
      <vt:lpstr>Century Gothic</vt:lpstr>
      <vt:lpstr>Imprint MT Shadow</vt:lpstr>
      <vt:lpstr>Wingdings</vt:lpstr>
      <vt:lpstr>Wingdings 3</vt:lpstr>
      <vt:lpstr>Ion Boardroom</vt:lpstr>
      <vt:lpstr>PROFIT ANALYSIS USING REGRESSION</vt:lpstr>
      <vt:lpstr>                AGENDA</vt:lpstr>
      <vt:lpstr>                 PROJECT OBJECTIVE</vt:lpstr>
      <vt:lpstr>  ATTRIBUTE INFORMATION</vt:lpstr>
      <vt:lpstr>       DATA COLLECTION &amp; CLEANING</vt:lpstr>
      <vt:lpstr>       REGRESSION ANALYSIS APPROACH</vt:lpstr>
      <vt:lpstr>REGRESSION ANALYSIS OUTPUT</vt:lpstr>
      <vt:lpstr>POWER BI DASHBOARD OVERVIEW</vt:lpstr>
      <vt:lpstr>R&amp;D SPEND Vs PROFIT</vt:lpstr>
      <vt:lpstr>MARKETING SPEND Vs PROFIT</vt:lpstr>
      <vt:lpstr>ADMINISTRATION SPEND Vs PROFIT</vt:lpstr>
      <vt:lpstr>PROFIT Vs STATE</vt:lpstr>
      <vt:lpstr>KEY INSIGHTS &amp; BUSINESS RECOMMENDATIONS</vt:lpstr>
      <vt:lpstr>CONCLUSION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SARANYA GOWTHAM</dc:creator>
  <cp:keywords/>
  <dc:description>generated using python-pptx</dc:description>
  <cp:lastModifiedBy>Saranya M</cp:lastModifiedBy>
  <cp:revision>8</cp:revision>
  <dcterms:created xsi:type="dcterms:W3CDTF">2013-01-27T09:14:16Z</dcterms:created>
  <dcterms:modified xsi:type="dcterms:W3CDTF">2026-02-04T09:06:20Z</dcterms:modified>
  <cp:category/>
</cp:coreProperties>
</file>

<file path=docProps/thumbnail.jpeg>
</file>